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B1C7EA-15CB-7671-53C3-BC6DEFC70B45}" name="kouen-030" initials="k0" userId="S::kouen-030@koubesikouenryokkakyoukai.onmicrosoft.com::ba4bb949-08eb-4d6a-a765-b996f5c098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1404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8D461-B0D0-4019-8776-D7E34F4CCF92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FD5D8-C523-4031-BE63-140935EEE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73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FD5D8-C523-4031-BE63-140935EEEE4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5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79487-2BC1-4003-B1CC-7B9329F1D5F4}" type="datetimeFigureOut">
              <a:rPr kumimoji="1" lang="ja-JP" altLang="en-US" smtClean="0"/>
              <a:pPr/>
              <a:t>2025/9/16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1B503-6AE8-415D-AFFE-84C1BB9255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アジュール舞子平面図"/>
          <p:cNvPicPr>
            <a:picLocks noChangeAspect="1" noChangeArrowheads="1"/>
          </p:cNvPicPr>
          <p:nvPr/>
        </p:nvPicPr>
        <p:blipFill>
          <a:blip r:embed="rId3" cstate="print"/>
          <a:srcRect l="-3090" t="37099" r="62897" b="22604"/>
          <a:stretch>
            <a:fillRect/>
          </a:stretch>
        </p:blipFill>
        <p:spPr bwMode="auto">
          <a:xfrm>
            <a:off x="-684584" y="0"/>
            <a:ext cx="9721080" cy="6957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7A89109-8222-C911-B8DB-762FA7B601D5}"/>
              </a:ext>
            </a:extLst>
          </p:cNvPr>
          <p:cNvCxnSpPr>
            <a:cxnSpLocks/>
          </p:cNvCxnSpPr>
          <p:nvPr/>
        </p:nvCxnSpPr>
        <p:spPr>
          <a:xfrm flipH="1">
            <a:off x="2375756" y="4490036"/>
            <a:ext cx="72008" cy="432048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EC63F41-EAA2-A7A1-1BD5-B4C6965EB1FA}"/>
              </a:ext>
            </a:extLst>
          </p:cNvPr>
          <p:cNvCxnSpPr>
            <a:cxnSpLocks/>
          </p:cNvCxnSpPr>
          <p:nvPr/>
        </p:nvCxnSpPr>
        <p:spPr>
          <a:xfrm>
            <a:off x="2411760" y="4893921"/>
            <a:ext cx="1728192" cy="269404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F403A16-CD9F-058C-BB70-A3959B684255}"/>
              </a:ext>
            </a:extLst>
          </p:cNvPr>
          <p:cNvSpPr/>
          <p:nvPr/>
        </p:nvSpPr>
        <p:spPr>
          <a:xfrm rot="463866">
            <a:off x="4229275" y="5134369"/>
            <a:ext cx="286747" cy="925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EA3073AE-9528-2259-858F-5A4913F57861}"/>
              </a:ext>
            </a:extLst>
          </p:cNvPr>
          <p:cNvCxnSpPr/>
          <p:nvPr/>
        </p:nvCxnSpPr>
        <p:spPr>
          <a:xfrm>
            <a:off x="4561815" y="4846098"/>
            <a:ext cx="0" cy="2694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9CF451F4-540D-CF16-19B4-E43668CC1A54}"/>
              </a:ext>
            </a:extLst>
          </p:cNvPr>
          <p:cNvCxnSpPr/>
          <p:nvPr/>
        </p:nvCxnSpPr>
        <p:spPr>
          <a:xfrm>
            <a:off x="4561815" y="5153760"/>
            <a:ext cx="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B510509C-B101-5D7E-514E-BCFB22D1DB27}"/>
              </a:ext>
            </a:extLst>
          </p:cNvPr>
          <p:cNvCxnSpPr>
            <a:cxnSpLocks/>
          </p:cNvCxnSpPr>
          <p:nvPr/>
        </p:nvCxnSpPr>
        <p:spPr>
          <a:xfrm>
            <a:off x="2555776" y="3498511"/>
            <a:ext cx="250583" cy="385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直線コネクタ 1024">
            <a:extLst>
              <a:ext uri="{FF2B5EF4-FFF2-40B4-BE49-F238E27FC236}">
                <a16:creationId xmlns:a16="http://schemas.microsoft.com/office/drawing/2014/main" id="{1F60019D-8263-9A41-D531-3910683570D3}"/>
              </a:ext>
            </a:extLst>
          </p:cNvPr>
          <p:cNvCxnSpPr>
            <a:cxnSpLocks/>
          </p:cNvCxnSpPr>
          <p:nvPr/>
        </p:nvCxnSpPr>
        <p:spPr>
          <a:xfrm>
            <a:off x="2267744" y="3735660"/>
            <a:ext cx="288032" cy="4869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テキスト ボックス 1029">
            <a:extLst>
              <a:ext uri="{FF2B5EF4-FFF2-40B4-BE49-F238E27FC236}">
                <a16:creationId xmlns:a16="http://schemas.microsoft.com/office/drawing/2014/main" id="{76125565-E370-ECE5-EDCA-9CA7B78C923C}"/>
              </a:ext>
            </a:extLst>
          </p:cNvPr>
          <p:cNvSpPr txBox="1"/>
          <p:nvPr/>
        </p:nvSpPr>
        <p:spPr>
          <a:xfrm>
            <a:off x="3018202" y="2843643"/>
            <a:ext cx="1152128" cy="461665"/>
          </a:xfrm>
          <a:prstGeom prst="rect">
            <a:avLst/>
          </a:prstGeom>
          <a:solidFill>
            <a:schemeClr val="bg1"/>
          </a:solidFill>
          <a:ln w="412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立入禁止措置</a:t>
            </a:r>
            <a:endParaRPr kumimoji="1" lang="en-US" altLang="ja-JP" sz="1200" dirty="0"/>
          </a:p>
          <a:p>
            <a:r>
              <a:rPr lang="ja-JP" altLang="en-US" sz="1200" dirty="0"/>
              <a:t>（作業時のみ）</a:t>
            </a:r>
            <a:endParaRPr kumimoji="1" lang="ja-JP" altLang="en-US" sz="1200" dirty="0"/>
          </a:p>
        </p:txBody>
      </p:sp>
      <p:sp>
        <p:nvSpPr>
          <p:cNvPr id="1031" name="テキスト ボックス 1030">
            <a:extLst>
              <a:ext uri="{FF2B5EF4-FFF2-40B4-BE49-F238E27FC236}">
                <a16:creationId xmlns:a16="http://schemas.microsoft.com/office/drawing/2014/main" id="{808716F8-DC9D-F7B0-8A90-C3A141DAA187}"/>
              </a:ext>
            </a:extLst>
          </p:cNvPr>
          <p:cNvSpPr txBox="1"/>
          <p:nvPr/>
        </p:nvSpPr>
        <p:spPr>
          <a:xfrm>
            <a:off x="5062945" y="4069450"/>
            <a:ext cx="1152128" cy="461665"/>
          </a:xfrm>
          <a:prstGeom prst="rect">
            <a:avLst/>
          </a:prstGeom>
          <a:solidFill>
            <a:schemeClr val="bg1"/>
          </a:solidFill>
          <a:ln w="412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立入禁止措置</a:t>
            </a:r>
            <a:endParaRPr kumimoji="1" lang="en-US" altLang="ja-JP" sz="1200" dirty="0"/>
          </a:p>
          <a:p>
            <a:r>
              <a:rPr lang="ja-JP" altLang="en-US" sz="1200" dirty="0"/>
              <a:t>（作業時のみ）</a:t>
            </a:r>
            <a:endParaRPr kumimoji="1" lang="ja-JP" altLang="en-US" sz="1200" dirty="0"/>
          </a:p>
        </p:txBody>
      </p:sp>
      <p:cxnSp>
        <p:nvCxnSpPr>
          <p:cNvPr id="1033" name="直線矢印コネクタ 1032">
            <a:extLst>
              <a:ext uri="{FF2B5EF4-FFF2-40B4-BE49-F238E27FC236}">
                <a16:creationId xmlns:a16="http://schemas.microsoft.com/office/drawing/2014/main" id="{B96E3BD4-8B55-BA03-AB98-910BAA0E8C9B}"/>
              </a:ext>
            </a:extLst>
          </p:cNvPr>
          <p:cNvCxnSpPr>
            <a:cxnSpLocks/>
            <a:stCxn id="1030" idx="1"/>
          </p:cNvCxnSpPr>
          <p:nvPr/>
        </p:nvCxnSpPr>
        <p:spPr>
          <a:xfrm flipH="1">
            <a:off x="2681067" y="3074476"/>
            <a:ext cx="337135" cy="288989"/>
          </a:xfrm>
          <a:prstGeom prst="straightConnector1">
            <a:avLst/>
          </a:prstGeom>
          <a:ln w="635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直線矢印コネクタ 1034">
            <a:extLst>
              <a:ext uri="{FF2B5EF4-FFF2-40B4-BE49-F238E27FC236}">
                <a16:creationId xmlns:a16="http://schemas.microsoft.com/office/drawing/2014/main" id="{49D93226-14C6-DB2E-29A5-F40C10E7555E}"/>
              </a:ext>
            </a:extLst>
          </p:cNvPr>
          <p:cNvCxnSpPr>
            <a:cxnSpLocks/>
          </p:cNvCxnSpPr>
          <p:nvPr/>
        </p:nvCxnSpPr>
        <p:spPr>
          <a:xfrm flipH="1">
            <a:off x="4680012" y="4583448"/>
            <a:ext cx="602461" cy="326682"/>
          </a:xfrm>
          <a:prstGeom prst="straightConnector1">
            <a:avLst/>
          </a:prstGeom>
          <a:ln w="635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テキスト ボックス 1035">
            <a:extLst>
              <a:ext uri="{FF2B5EF4-FFF2-40B4-BE49-F238E27FC236}">
                <a16:creationId xmlns:a16="http://schemas.microsoft.com/office/drawing/2014/main" id="{D711A785-0875-64E9-7ABE-68A9D88AEFE5}"/>
              </a:ext>
            </a:extLst>
          </p:cNvPr>
          <p:cNvSpPr txBox="1"/>
          <p:nvPr/>
        </p:nvSpPr>
        <p:spPr>
          <a:xfrm>
            <a:off x="4706409" y="5600857"/>
            <a:ext cx="1152128" cy="276999"/>
          </a:xfrm>
          <a:prstGeom prst="rect">
            <a:avLst/>
          </a:prstGeom>
          <a:solidFill>
            <a:schemeClr val="bg1"/>
          </a:solidFill>
          <a:ln w="412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立入禁止措置</a:t>
            </a:r>
          </a:p>
        </p:txBody>
      </p:sp>
      <p:sp>
        <p:nvSpPr>
          <p:cNvPr id="1037" name="テキスト ボックス 1036">
            <a:extLst>
              <a:ext uri="{FF2B5EF4-FFF2-40B4-BE49-F238E27FC236}">
                <a16:creationId xmlns:a16="http://schemas.microsoft.com/office/drawing/2014/main" id="{CED6FC61-9814-CEFA-6D81-FD62DD4815A0}"/>
              </a:ext>
            </a:extLst>
          </p:cNvPr>
          <p:cNvSpPr txBox="1"/>
          <p:nvPr/>
        </p:nvSpPr>
        <p:spPr>
          <a:xfrm>
            <a:off x="863588" y="3074476"/>
            <a:ext cx="1152128" cy="276999"/>
          </a:xfrm>
          <a:prstGeom prst="rect">
            <a:avLst/>
          </a:prstGeom>
          <a:solidFill>
            <a:schemeClr val="bg1"/>
          </a:solidFill>
          <a:ln w="412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立入禁止措置</a:t>
            </a:r>
          </a:p>
        </p:txBody>
      </p:sp>
      <p:cxnSp>
        <p:nvCxnSpPr>
          <p:cNvPr id="1043" name="直線矢印コネクタ 1042">
            <a:extLst>
              <a:ext uri="{FF2B5EF4-FFF2-40B4-BE49-F238E27FC236}">
                <a16:creationId xmlns:a16="http://schemas.microsoft.com/office/drawing/2014/main" id="{98BBF312-8921-C915-B542-498653CCF9A1}"/>
              </a:ext>
            </a:extLst>
          </p:cNvPr>
          <p:cNvCxnSpPr>
            <a:cxnSpLocks/>
          </p:cNvCxnSpPr>
          <p:nvPr/>
        </p:nvCxnSpPr>
        <p:spPr>
          <a:xfrm flipH="1" flipV="1">
            <a:off x="4644008" y="5275218"/>
            <a:ext cx="267674" cy="31832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テキスト ボックス 1044">
            <a:extLst>
              <a:ext uri="{FF2B5EF4-FFF2-40B4-BE49-F238E27FC236}">
                <a16:creationId xmlns:a16="http://schemas.microsoft.com/office/drawing/2014/main" id="{C2010C37-5343-6EF4-229B-17DFC4101E24}"/>
              </a:ext>
            </a:extLst>
          </p:cNvPr>
          <p:cNvSpPr txBox="1"/>
          <p:nvPr/>
        </p:nvSpPr>
        <p:spPr>
          <a:xfrm>
            <a:off x="2633354" y="5599254"/>
            <a:ext cx="852955" cy="276999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 復旧箇所</a:t>
            </a:r>
          </a:p>
        </p:txBody>
      </p:sp>
      <p:cxnSp>
        <p:nvCxnSpPr>
          <p:cNvPr id="1047" name="直線矢印コネクタ 1046">
            <a:extLst>
              <a:ext uri="{FF2B5EF4-FFF2-40B4-BE49-F238E27FC236}">
                <a16:creationId xmlns:a16="http://schemas.microsoft.com/office/drawing/2014/main" id="{8F298AC5-D1A9-4FC0-3BB9-F6D2217B8FA9}"/>
              </a:ext>
            </a:extLst>
          </p:cNvPr>
          <p:cNvCxnSpPr>
            <a:cxnSpLocks/>
            <a:stCxn id="1045" idx="3"/>
          </p:cNvCxnSpPr>
          <p:nvPr/>
        </p:nvCxnSpPr>
        <p:spPr>
          <a:xfrm flipV="1">
            <a:off x="3486309" y="5261772"/>
            <a:ext cx="822279" cy="47598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直線矢印コネクタ 1048">
            <a:extLst>
              <a:ext uri="{FF2B5EF4-FFF2-40B4-BE49-F238E27FC236}">
                <a16:creationId xmlns:a16="http://schemas.microsoft.com/office/drawing/2014/main" id="{8F350CD8-ECE2-6BD6-5884-44BE4F8B80D9}"/>
              </a:ext>
            </a:extLst>
          </p:cNvPr>
          <p:cNvCxnSpPr>
            <a:cxnSpLocks/>
          </p:cNvCxnSpPr>
          <p:nvPr/>
        </p:nvCxnSpPr>
        <p:spPr>
          <a:xfrm flipV="1">
            <a:off x="2825083" y="5028623"/>
            <a:ext cx="0" cy="57223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061A479-FB09-1E61-71B3-69E8E0ADBBD7}"/>
              </a:ext>
            </a:extLst>
          </p:cNvPr>
          <p:cNvCxnSpPr>
            <a:cxnSpLocks/>
          </p:cNvCxnSpPr>
          <p:nvPr/>
        </p:nvCxnSpPr>
        <p:spPr>
          <a:xfrm>
            <a:off x="1835696" y="3363465"/>
            <a:ext cx="432048" cy="281559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1ABB54-9076-C32A-E827-55EC7CD5D9DE}"/>
              </a:ext>
            </a:extLst>
          </p:cNvPr>
          <p:cNvSpPr txBox="1"/>
          <p:nvPr/>
        </p:nvSpPr>
        <p:spPr>
          <a:xfrm flipH="1">
            <a:off x="2267744" y="76947"/>
            <a:ext cx="528787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国交省所管護岸空洞調査（</a:t>
            </a:r>
            <a:r>
              <a:rPr kumimoji="1" lang="en-US" altLang="ja-JP" dirty="0"/>
              <a:t>R7.9</a:t>
            </a:r>
            <a:r>
              <a:rPr kumimoji="1" lang="ja-JP" altLang="en-US" dirty="0"/>
              <a:t>月中旬～</a:t>
            </a:r>
            <a:r>
              <a:rPr kumimoji="1" lang="en-US" altLang="ja-JP" dirty="0"/>
              <a:t>R8.2</a:t>
            </a:r>
            <a:r>
              <a:rPr kumimoji="1" lang="ja-JP" altLang="en-US" dirty="0"/>
              <a:t>月上旬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84AB08-F0ED-FC16-37F4-1CC1A2506DFA}"/>
              </a:ext>
            </a:extLst>
          </p:cNvPr>
          <p:cNvSpPr txBox="1"/>
          <p:nvPr/>
        </p:nvSpPr>
        <p:spPr>
          <a:xfrm>
            <a:off x="5945249" y="5979841"/>
            <a:ext cx="504053" cy="276999"/>
          </a:xfrm>
          <a:prstGeom prst="rect">
            <a:avLst/>
          </a:prstGeom>
          <a:solidFill>
            <a:schemeClr val="bg1"/>
          </a:solidFill>
          <a:ln w="412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1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6EA403-3EE6-BB6F-5D0C-C5E58A6C5746}"/>
              </a:ext>
            </a:extLst>
          </p:cNvPr>
          <p:cNvSpPr txBox="1"/>
          <p:nvPr/>
        </p:nvSpPr>
        <p:spPr>
          <a:xfrm>
            <a:off x="6456018" y="6010619"/>
            <a:ext cx="1656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作業中のみ閉鎖（園路部）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5EA715D-3508-3578-4C15-2B50D2976C03}"/>
              </a:ext>
            </a:extLst>
          </p:cNvPr>
          <p:cNvSpPr txBox="1"/>
          <p:nvPr/>
        </p:nvSpPr>
        <p:spPr>
          <a:xfrm>
            <a:off x="5973046" y="6438805"/>
            <a:ext cx="480142" cy="247938"/>
          </a:xfrm>
          <a:prstGeom prst="rect">
            <a:avLst/>
          </a:prstGeom>
          <a:solidFill>
            <a:schemeClr val="bg1"/>
          </a:solidFill>
          <a:ln w="412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1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8C066D-AEA1-3DAA-F83F-B200667977B6}"/>
              </a:ext>
            </a:extLst>
          </p:cNvPr>
          <p:cNvSpPr txBox="1"/>
          <p:nvPr/>
        </p:nvSpPr>
        <p:spPr>
          <a:xfrm>
            <a:off x="6456018" y="6438805"/>
            <a:ext cx="1656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作業中のみ閉鎖（護岸部）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48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miki-masaaki</dc:creator>
  <cp:lastModifiedBy>kouen-027</cp:lastModifiedBy>
  <cp:revision>16</cp:revision>
  <cp:lastPrinted>2025-09-16T01:23:29Z</cp:lastPrinted>
  <dcterms:created xsi:type="dcterms:W3CDTF">2013-01-17T07:39:54Z</dcterms:created>
  <dcterms:modified xsi:type="dcterms:W3CDTF">2025-09-16T01:24:34Z</dcterms:modified>
</cp:coreProperties>
</file>